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8.png" ContentType="image/png"/>
  <Override PartName="/ppt/media/image17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21.png" ContentType="image/png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Slides/_rels/notesSlide2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4E642D3-9107-4E60-8E55-73EDFF4D25B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CustomShape 7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ustomShape 3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8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CustomShape 50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CustomShape 56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6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CustomShape 70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CustomShape 89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ustomShape 95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44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CustomShape 88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CustomShape 10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CustomShape 125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ustomShape 119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CustomShape 13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13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CustomShape 149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10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CustomShape 14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CustomShape 15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161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227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CustomShape 11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CustomShape 82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14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CustomShape 24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CustomShape 38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CustomShape 26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3520" cy="12535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180000"/>
            <a:ext cx="9713520" cy="125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7560000" y="6840000"/>
            <a:ext cx="2513520" cy="53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900000" y="6840000"/>
            <a:ext cx="6473520" cy="533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180000" y="6840000"/>
            <a:ext cx="533520" cy="533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0" y="180000"/>
            <a:ext cx="9713520" cy="125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7560000" y="6840000"/>
            <a:ext cx="2513520" cy="53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900000" y="6840000"/>
            <a:ext cx="6473520" cy="533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180000" y="6840000"/>
            <a:ext cx="533520" cy="533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stomShape 1"/>
          <p:cNvSpPr/>
          <p:nvPr/>
        </p:nvSpPr>
        <p:spPr>
          <a:xfrm>
            <a:off x="0" y="3150000"/>
            <a:ext cx="9713520" cy="12535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stomShape 75"/>
          <p:cNvSpPr/>
          <p:nvPr/>
        </p:nvSpPr>
        <p:spPr>
          <a:xfrm>
            <a:off x="360000" y="333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08 – Image Detection and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CustomShape 76"/>
          <p:cNvSpPr/>
          <p:nvPr/>
        </p:nvSpPr>
        <p:spPr>
          <a:xfrm>
            <a:off x="540000" y="4680000"/>
            <a:ext cx="9173520" cy="25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27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CustomShape 28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CustomShape 29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30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Box 6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7480" cy="124956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/>
          <p:nvPr/>
        </p:nvSpPr>
        <p:spPr>
          <a:xfrm>
            <a:off x="7560000" y="1087920"/>
            <a:ext cx="973440" cy="1249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" name="CustomShape 31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(YoLo - 2015 - now)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 End-to-End Architecture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698760" y="3552480"/>
            <a:ext cx="9018720" cy="33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8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CustomShape 8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CustomShape 85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86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Box 15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2240" cy="323748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6305040" y="2348640"/>
            <a:ext cx="2872440" cy="322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45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CustomShape 46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CustomShape 47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ustomShape 48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 Box 9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6660000" y="1267920"/>
            <a:ext cx="3237480" cy="124956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8820000" y="1267920"/>
            <a:ext cx="1073160" cy="1249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7" name="CustomShape 49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at pixel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620640" y="3058920"/>
            <a:ext cx="3696840" cy="2878560"/>
          </a:xfrm>
          <a:prstGeom prst="rect">
            <a:avLst/>
          </a:prstGeom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4549680" y="3045600"/>
            <a:ext cx="4987800" cy="289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5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– Mask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ustomShape 52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CustomShape 5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CustomShape 5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Box 10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6660360" y="1267920"/>
            <a:ext cx="3237480" cy="124956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8820000" y="1267920"/>
            <a:ext cx="1073160" cy="1249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CustomShape 55"/>
          <p:cNvSpPr/>
          <p:nvPr/>
        </p:nvSpPr>
        <p:spPr>
          <a:xfrm>
            <a:off x="36036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1186560" y="2278440"/>
            <a:ext cx="7810920" cy="437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57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- 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CustomShape 58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CustomShape 59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CustomShape 60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Box 11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CustomShape 61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598080" cy="4182840"/>
          </a:xfrm>
          <a:prstGeom prst="rect">
            <a:avLst/>
          </a:prstGeom>
          <a:ln w="0">
            <a:noFill/>
          </a:ln>
        </p:spPr>
      </p:pic>
      <p:sp>
        <p:nvSpPr>
          <p:cNvPr id="136" name=""/>
          <p:cNvSpPr/>
          <p:nvPr/>
        </p:nvSpPr>
        <p:spPr>
          <a:xfrm>
            <a:off x="1620000" y="2340000"/>
            <a:ext cx="3417840" cy="431460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7" name=""/>
          <p:cNvSpPr/>
          <p:nvPr/>
        </p:nvSpPr>
        <p:spPr>
          <a:xfrm>
            <a:off x="5040000" y="2340000"/>
            <a:ext cx="3417840" cy="431460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8" name=""/>
          <p:cNvSpPr/>
          <p:nvPr/>
        </p:nvSpPr>
        <p:spPr>
          <a:xfrm>
            <a:off x="1260000" y="4500000"/>
            <a:ext cx="897840" cy="17784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920" bIns="8892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7920000" y="4500000"/>
            <a:ext cx="897840" cy="17784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920" bIns="8892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6660720" y="1267920"/>
            <a:ext cx="3237480" cy="124956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8820360" y="1267920"/>
            <a:ext cx="1073160" cy="1249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68"/>
          <p:cNvSpPr/>
          <p:nvPr/>
        </p:nvSpPr>
        <p:spPr>
          <a:xfrm>
            <a:off x="360000" y="333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– You Look Once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6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CustomShape 71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CustomShape 7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73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Box 13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7480" cy="124956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7560000" y="1087920"/>
            <a:ext cx="973440" cy="1249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0" name="CustomShape 74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(YoLo - 2015 - now)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input image  passes through convolutional backbone (e.g., Darknet)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output is a feature map of lower spatial resolution (e.g for instance, 80×80, 20x20 )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split is applied on the latent (feature map), not the raw input. Each feature cell corresponds to a specific spatial region (receptive field) of the input image.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1600200" y="3886200"/>
            <a:ext cx="748440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90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CustomShape 91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CustomShape 9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CustomShape 93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 Box 16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1564200" y="2559600"/>
            <a:ext cx="6593040" cy="428436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94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Regression is the key!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 are treated as continuous variablesin normalized image coordinates.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(x,y,w,h)=(0.25,0.40,0.20,0.10)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5486400" y="336600"/>
            <a:ext cx="4209480" cy="15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3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40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CustomShape 41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CustomShape 42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 Box 8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CustomShape 43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  bounding boxes and confidences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P(object): [0,1]  quantifies the confidence that any object occupies this box (not background)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850400" y="3212640"/>
            <a:ext cx="2935800" cy="2973240"/>
          </a:xfrm>
          <a:prstGeom prst="rect">
            <a:avLst/>
          </a:prstGeom>
          <a:ln w="36720"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5750640" y="3224880"/>
            <a:ext cx="2935800" cy="2973240"/>
          </a:xfrm>
          <a:prstGeom prst="rect">
            <a:avLst/>
          </a:prstGeom>
          <a:ln w="36720">
            <a:noFill/>
          </a:ln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5486400" y="336600"/>
            <a:ext cx="4209480" cy="15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6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CustomShape 6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65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stomShape 66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 Box 12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CustomShape 67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  bounding boxes and confidences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P(object): [0,1]  quantifies the confidence that any object occupies this box (not background)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5486400" y="336600"/>
            <a:ext cx="4209480" cy="154260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1528200" y="3285000"/>
            <a:ext cx="3051360" cy="2971440"/>
          </a:xfrm>
          <a:prstGeom prst="rect">
            <a:avLst/>
          </a:prstGeom>
          <a:ln w="36720"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5611680" y="3369240"/>
            <a:ext cx="3038760" cy="29592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CustomShape 2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10 – CNN Applications and Tricks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vs 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Object Detection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Picture 1" descr=""/>
          <p:cNvPicPr/>
          <p:nvPr/>
        </p:nvPicPr>
        <p:blipFill>
          <a:blip r:embed="rId1"/>
          <a:stretch/>
        </p:blipFill>
        <p:spPr>
          <a:xfrm>
            <a:off x="2932920" y="3657960"/>
            <a:ext cx="5753520" cy="2742480"/>
          </a:xfrm>
          <a:prstGeom prst="rect">
            <a:avLst/>
          </a:prstGeom>
          <a:ln w="0">
            <a:noFill/>
          </a:ln>
        </p:spPr>
      </p:pic>
      <p:sp>
        <p:nvSpPr>
          <p:cNvPr id="33" name="Oval 2"/>
          <p:cNvSpPr/>
          <p:nvPr/>
        </p:nvSpPr>
        <p:spPr>
          <a:xfrm>
            <a:off x="3034800" y="6062040"/>
            <a:ext cx="255960" cy="21852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4" name="Oval 3"/>
          <p:cNvSpPr/>
          <p:nvPr/>
        </p:nvSpPr>
        <p:spPr>
          <a:xfrm>
            <a:off x="3399840" y="6069960"/>
            <a:ext cx="255600" cy="21888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5" name="Oval 4"/>
          <p:cNvSpPr/>
          <p:nvPr/>
        </p:nvSpPr>
        <p:spPr>
          <a:xfrm>
            <a:off x="3819240" y="6062040"/>
            <a:ext cx="255960" cy="21852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6" name="Oval 5"/>
          <p:cNvSpPr/>
          <p:nvPr/>
        </p:nvSpPr>
        <p:spPr>
          <a:xfrm>
            <a:off x="4184280" y="6062040"/>
            <a:ext cx="255960" cy="21852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7" name="Oval 6"/>
          <p:cNvSpPr/>
          <p:nvPr/>
        </p:nvSpPr>
        <p:spPr>
          <a:xfrm>
            <a:off x="4969800" y="6069960"/>
            <a:ext cx="255960" cy="21888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02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CustomShape 10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104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CustomShape 105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Box 18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106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</a:t>
            </a: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 = P(class) =&gt; P(car) = 0.8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Conditionated Prob: e.g P(class | object) =&gt; P(car) = 0.9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Confidence: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 * P (Car | Object)   = 0.72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597600" y="3942720"/>
            <a:ext cx="2469240" cy="2311560"/>
          </a:xfrm>
          <a:prstGeom prst="rect">
            <a:avLst/>
          </a:prstGeom>
          <a:ln w="36720"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6885360" y="3886200"/>
            <a:ext cx="2486880" cy="2327760"/>
          </a:xfrm>
          <a:prstGeom prst="rect">
            <a:avLst/>
          </a:prstGeom>
          <a:ln w="36720"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3194280" y="3894840"/>
            <a:ext cx="3581280" cy="2293920"/>
          </a:xfrm>
          <a:prstGeom prst="rect">
            <a:avLst/>
          </a:prstGeom>
          <a:ln w="36720">
            <a:noFill/>
          </a:ln>
        </p:spPr>
      </p:pic>
      <p:pic>
        <p:nvPicPr>
          <p:cNvPr id="187" name="" descr=""/>
          <p:cNvPicPr/>
          <p:nvPr/>
        </p:nvPicPr>
        <p:blipFill>
          <a:blip r:embed="rId4"/>
          <a:stretch/>
        </p:blipFill>
        <p:spPr>
          <a:xfrm>
            <a:off x="5486400" y="336600"/>
            <a:ext cx="4209480" cy="15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20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121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CustomShape 12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CustomShape 123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Text Box 21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CustomShape 124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4 Coordinates (X,Y,W,H)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1 Confidence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I.E PASCAL VOC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7x7 Grid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2 Bounding Box / Cell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20 Classes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7 * 7 * (2 * 5 + 20) = 7x7*30 tensors per cell =&gt; 1470 predictions per image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4417200" y="2267640"/>
            <a:ext cx="4800240" cy="3218400"/>
          </a:xfrm>
          <a:prstGeom prst="rect">
            <a:avLst/>
          </a:prstGeom>
          <a:ln w="3672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5486400" y="336600"/>
            <a:ext cx="4209480" cy="15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14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CustomShape 115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116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CustomShape 117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 Box 20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CustomShape 118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Non-Maximum Supression (NMS)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Sort all boxes by confidence score (P(object)×P(class).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Pick the box with the highest score → keep it as the best detection.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Compute IoU between this box and all others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Remove all boxes with IoU above the suppression threshold (e.g., 0.5)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Repeat until all boxes are processed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659880" y="4324680"/>
            <a:ext cx="1625760" cy="1618560"/>
          </a:xfrm>
          <a:prstGeom prst="rect">
            <a:avLst/>
          </a:prstGeom>
          <a:ln w="36720"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7315200" y="2183760"/>
            <a:ext cx="2514240" cy="1473480"/>
          </a:xfrm>
          <a:prstGeom prst="rect">
            <a:avLst/>
          </a:prstGeom>
          <a:ln w="36720">
            <a:noFill/>
          </a:ln>
        </p:spPr>
      </p:pic>
      <p:pic>
        <p:nvPicPr>
          <p:cNvPr id="204" name="" descr=""/>
          <p:cNvPicPr/>
          <p:nvPr/>
        </p:nvPicPr>
        <p:blipFill>
          <a:blip r:embed="rId3"/>
          <a:stretch/>
        </p:blipFill>
        <p:spPr>
          <a:xfrm>
            <a:off x="6392160" y="4355280"/>
            <a:ext cx="2283480" cy="2273760"/>
          </a:xfrm>
          <a:prstGeom prst="rect">
            <a:avLst/>
          </a:prstGeom>
          <a:ln w="36720">
            <a:noFill/>
          </a:ln>
        </p:spPr>
      </p:pic>
      <p:sp>
        <p:nvSpPr>
          <p:cNvPr id="205" name=""/>
          <p:cNvSpPr/>
          <p:nvPr/>
        </p:nvSpPr>
        <p:spPr>
          <a:xfrm flipV="1">
            <a:off x="2971800" y="5234400"/>
            <a:ext cx="3200400" cy="23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21600" bIns="-216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6" name=""/>
          <p:cNvSpPr/>
          <p:nvPr/>
        </p:nvSpPr>
        <p:spPr>
          <a:xfrm>
            <a:off x="4275000" y="4800600"/>
            <a:ext cx="753840" cy="60228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4"/>
          <a:stretch/>
        </p:blipFill>
        <p:spPr>
          <a:xfrm>
            <a:off x="5486400" y="336600"/>
            <a:ext cx="4209480" cy="154260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5"/>
          <a:stretch/>
        </p:blipFill>
        <p:spPr>
          <a:xfrm>
            <a:off x="1828800" y="5486400"/>
            <a:ext cx="2259720" cy="14475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26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127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128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CustomShape 129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 Box 22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130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Match example to the right cell (ground-truth)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9480" cy="154260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457200" y="3074400"/>
            <a:ext cx="2659680" cy="2640240"/>
          </a:xfrm>
          <a:prstGeom prst="rect">
            <a:avLst/>
          </a:prstGeom>
          <a:ln w="36720"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tretch/>
        </p:blipFill>
        <p:spPr>
          <a:xfrm>
            <a:off x="3501000" y="3043800"/>
            <a:ext cx="2742840" cy="2723040"/>
          </a:xfrm>
          <a:prstGeom prst="rect">
            <a:avLst/>
          </a:prstGeom>
          <a:ln w="36720">
            <a:noFill/>
          </a:ln>
        </p:spPr>
      </p:pic>
      <p:pic>
        <p:nvPicPr>
          <p:cNvPr id="218" name="" descr=""/>
          <p:cNvPicPr/>
          <p:nvPr/>
        </p:nvPicPr>
        <p:blipFill>
          <a:blip r:embed="rId4"/>
          <a:stretch/>
        </p:blipFill>
        <p:spPr>
          <a:xfrm>
            <a:off x="6303240" y="3053160"/>
            <a:ext cx="3230280" cy="26614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32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13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CustomShape 134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CustomShape 135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 Box 23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ustomShape 136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Predict Bounding-Boxes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Selects the best fit and increases its confidence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Penalizes all other predictions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9480" cy="154260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4343400" y="3701160"/>
            <a:ext cx="2971440" cy="2927880"/>
          </a:xfrm>
          <a:prstGeom prst="rect">
            <a:avLst/>
          </a:prstGeom>
          <a:ln w="36720">
            <a:noFill/>
          </a:ln>
        </p:spPr>
      </p:pic>
      <p:sp>
        <p:nvSpPr>
          <p:cNvPr id="227" name=""/>
          <p:cNvSpPr/>
          <p:nvPr/>
        </p:nvSpPr>
        <p:spPr>
          <a:xfrm>
            <a:off x="2514600" y="3657600"/>
            <a:ext cx="2286000" cy="16002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8" name=""/>
          <p:cNvSpPr/>
          <p:nvPr/>
        </p:nvSpPr>
        <p:spPr>
          <a:xfrm flipH="1" flipV="1">
            <a:off x="3886200" y="2971800"/>
            <a:ext cx="1600200" cy="1828800"/>
          </a:xfrm>
          <a:prstGeom prst="line">
            <a:avLst/>
          </a:prstGeom>
          <a:ln w="36720">
            <a:solidFill>
              <a:srgbClr val="3faf46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44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145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CustomShape 146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CustomShape 147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 Box 25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148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Penalizes when the prediction does not match any class (i.e., background).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9480" cy="1542600"/>
          </a:xfrm>
          <a:prstGeom prst="rect">
            <a:avLst/>
          </a:prstGeom>
          <a:ln w="0"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1600200" y="3038040"/>
            <a:ext cx="2484360" cy="2448000"/>
          </a:xfrm>
          <a:prstGeom prst="rect">
            <a:avLst/>
          </a:prstGeom>
          <a:ln w="36720"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5220720" y="2971800"/>
            <a:ext cx="2551320" cy="25142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96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97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CustomShape 98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CustomShape 99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 Box 17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9480" cy="154260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685800" y="2400480"/>
            <a:ext cx="8781480" cy="37713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00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ustomShape 138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CustomShape 139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140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 Box 24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9480" cy="154260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730080" y="2094480"/>
            <a:ext cx="8781480" cy="37713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42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CustomShape 14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150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151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 Box 26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9480" cy="1542600"/>
          </a:xfrm>
          <a:prstGeom prst="rect">
            <a:avLst/>
          </a:prstGeom>
          <a:ln w="0">
            <a:noFill/>
          </a:ln>
        </p:spPr>
      </p:pic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501480" y="1827720"/>
            <a:ext cx="6356160" cy="2729880"/>
          </a:xfrm>
          <a:prstGeom prst="rect">
            <a:avLst/>
          </a:prstGeom>
          <a:ln w="36720">
            <a:noFill/>
          </a:ln>
        </p:spPr>
      </p:pic>
      <p:pic>
        <p:nvPicPr>
          <p:cNvPr id="259" name="" descr=""/>
          <p:cNvPicPr/>
          <p:nvPr/>
        </p:nvPicPr>
        <p:blipFill>
          <a:blip r:embed="rId3"/>
          <a:stretch/>
        </p:blipFill>
        <p:spPr>
          <a:xfrm>
            <a:off x="228600" y="4466880"/>
            <a:ext cx="3872160" cy="2034360"/>
          </a:xfrm>
          <a:prstGeom prst="rect">
            <a:avLst/>
          </a:prstGeom>
          <a:ln w="36720">
            <a:noFill/>
          </a:ln>
        </p:spPr>
      </p:pic>
      <p:pic>
        <p:nvPicPr>
          <p:cNvPr id="260" name="" descr=""/>
          <p:cNvPicPr/>
          <p:nvPr/>
        </p:nvPicPr>
        <p:blipFill>
          <a:blip r:embed="rId4"/>
          <a:stretch/>
        </p:blipFill>
        <p:spPr>
          <a:xfrm>
            <a:off x="4572000" y="3429000"/>
            <a:ext cx="5112360" cy="28807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56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157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ustomShape 158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ustomShape 159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 Box 27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160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9480" cy="1542600"/>
          </a:xfrm>
          <a:prstGeom prst="rect">
            <a:avLst/>
          </a:prstGeom>
          <a:ln w="0"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657600" y="4293360"/>
            <a:ext cx="5581440" cy="2207880"/>
          </a:xfrm>
          <a:prstGeom prst="rect">
            <a:avLst/>
          </a:prstGeom>
          <a:ln w="36720"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590760" y="1647720"/>
            <a:ext cx="6495480" cy="23425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vs 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Text Box 3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2240" cy="323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222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223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224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225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 Box 38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CustomShape 226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mAP measures a detector’s average precision across all classes.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9480" cy="1542600"/>
          </a:xfrm>
          <a:prstGeom prst="rect">
            <a:avLst/>
          </a:prstGeom>
          <a:ln w="0">
            <a:noFill/>
          </a:ln>
        </p:spPr>
      </p:pic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685800" y="2229120"/>
            <a:ext cx="6495480" cy="2342520"/>
          </a:xfrm>
          <a:prstGeom prst="rect">
            <a:avLst/>
          </a:prstGeom>
          <a:ln w="36720">
            <a:noFill/>
          </a:ln>
        </p:spPr>
      </p:pic>
      <p:pic>
        <p:nvPicPr>
          <p:cNvPr id="278" name="" descr=""/>
          <p:cNvPicPr/>
          <p:nvPr/>
        </p:nvPicPr>
        <p:blipFill>
          <a:blip r:embed="rId3"/>
          <a:stretch/>
        </p:blipFill>
        <p:spPr>
          <a:xfrm>
            <a:off x="1600200" y="5257800"/>
            <a:ext cx="1894680" cy="782280"/>
          </a:xfrm>
          <a:prstGeom prst="rect">
            <a:avLst/>
          </a:prstGeom>
          <a:ln w="36720">
            <a:noFill/>
          </a:ln>
        </p:spPr>
      </p:pic>
      <p:pic>
        <p:nvPicPr>
          <p:cNvPr id="279" name="" descr=""/>
          <p:cNvPicPr/>
          <p:nvPr/>
        </p:nvPicPr>
        <p:blipFill>
          <a:blip r:embed="rId4"/>
          <a:stretch/>
        </p:blipFill>
        <p:spPr>
          <a:xfrm>
            <a:off x="4504680" y="4800960"/>
            <a:ext cx="5028840" cy="19893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5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108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109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CustomShape 110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 Box 19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CustomShape 111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Let’s Code!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This exercise will utilize Ultralytics (www.ultralytics.com) as the framework.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Single Image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Frame by Frame (Video / Camera)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Check out the GitHub repository, specifically the yolo-ultralytics folder.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9480" cy="15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8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CustomShape 10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CustomShape 11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Box 2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7480" cy="304992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3160" cy="900000"/>
          </a:xfrm>
          <a:prstGeom prst="rect">
            <a:avLst/>
          </a:prstGeom>
          <a:ln w="0">
            <a:noFill/>
          </a:ln>
        </p:spPr>
      </p:pic>
      <p:sp>
        <p:nvSpPr>
          <p:cNvPr id="51" name=""/>
          <p:cNvSpPr/>
          <p:nvPr/>
        </p:nvSpPr>
        <p:spPr>
          <a:xfrm>
            <a:off x="7380000" y="825480"/>
            <a:ext cx="793440" cy="900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78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CustomShape 79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CustomShape 80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CustomShape 81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Box 14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2240" cy="3237480"/>
          </a:xfrm>
          <a:prstGeom prst="rect">
            <a:avLst/>
          </a:prstGeom>
          <a:ln w="0">
            <a:noFill/>
          </a:ln>
        </p:spPr>
      </p:pic>
      <p:sp>
        <p:nvSpPr>
          <p:cNvPr id="58" name=""/>
          <p:cNvSpPr/>
          <p:nvPr/>
        </p:nvSpPr>
        <p:spPr>
          <a:xfrm>
            <a:off x="3420000" y="2340000"/>
            <a:ext cx="2872440" cy="322884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6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CustomShape 7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CustomShape 1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CustomShape 13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Box 1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rcRect l="0" t="15841" r="0" b="0"/>
          <a:stretch/>
        </p:blipFill>
        <p:spPr>
          <a:xfrm>
            <a:off x="2686320" y="2411280"/>
            <a:ext cx="5411160" cy="408996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3160" cy="900000"/>
          </a:xfrm>
          <a:prstGeom prst="rect">
            <a:avLst/>
          </a:prstGeom>
          <a:ln w="0">
            <a:noFill/>
          </a:ln>
        </p:spPr>
      </p:pic>
      <p:sp>
        <p:nvSpPr>
          <p:cNvPr id="66" name=""/>
          <p:cNvSpPr/>
          <p:nvPr/>
        </p:nvSpPr>
        <p:spPr>
          <a:xfrm>
            <a:off x="8096040" y="825480"/>
            <a:ext cx="793440" cy="900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20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CustomShape 21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CustomShape 22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CustomShape 23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Box 5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3160" cy="90000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8096040" y="825480"/>
            <a:ext cx="793440" cy="900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4" name="CustomShape 15"/>
          <p:cNvSpPr/>
          <p:nvPr/>
        </p:nvSpPr>
        <p:spPr>
          <a:xfrm>
            <a:off x="360000" y="1836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7480" cy="251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33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CustomShape 34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CustomShape 35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36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Box 7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3160" cy="900000"/>
          </a:xfrm>
          <a:prstGeom prst="rect">
            <a:avLst/>
          </a:prstGeom>
          <a:ln w="0">
            <a:noFill/>
          </a:ln>
        </p:spPr>
      </p:pic>
      <p:sp>
        <p:nvSpPr>
          <p:cNvPr id="82" name=""/>
          <p:cNvSpPr/>
          <p:nvPr/>
        </p:nvSpPr>
        <p:spPr>
          <a:xfrm>
            <a:off x="8096040" y="825480"/>
            <a:ext cx="793440" cy="9000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3" name="CustomShape 37"/>
          <p:cNvSpPr/>
          <p:nvPr/>
        </p:nvSpPr>
        <p:spPr>
          <a:xfrm>
            <a:off x="360000" y="1836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7760" cy="360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6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CustomShape 17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CustomShape 18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CustomShape 19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Box 4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7480" cy="124956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7560000" y="1087920"/>
            <a:ext cx="973440" cy="1249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rcRect l="1367" t="7139" r="4494" b="9160"/>
          <a:stretch/>
        </p:blipFill>
        <p:spPr>
          <a:xfrm>
            <a:off x="1800000" y="3216960"/>
            <a:ext cx="7243920" cy="362052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25"/>
          <p:cNvSpPr/>
          <p:nvPr/>
        </p:nvSpPr>
        <p:spPr>
          <a:xfrm>
            <a:off x="360000" y="18295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2025-10-06T21:19:36Z</cp:lastPrinted>
  <dcterms:modified xsi:type="dcterms:W3CDTF">2025-10-06T21:19:30Z</dcterms:modified>
  <cp:revision>168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r8>0</vt:r8>
  </property>
  <property fmtid="{D5CDD505-2E9C-101B-9397-08002B2CF9AE}" pid="7" name="Notes">
    <vt:r8>14</vt:r8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r8>14</vt:r8>
  </property>
</Properties>
</file>